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300" r:id="rId3"/>
    <p:sldId id="260" r:id="rId4"/>
    <p:sldId id="262" r:id="rId5"/>
    <p:sldId id="291" r:id="rId6"/>
    <p:sldId id="288" r:id="rId7"/>
    <p:sldId id="292" r:id="rId8"/>
    <p:sldId id="284" r:id="rId9"/>
    <p:sldId id="270" r:id="rId10"/>
    <p:sldId id="29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7" autoAdjust="0"/>
    <p:restoredTop sz="94556" autoAdjust="0"/>
  </p:normalViewPr>
  <p:slideViewPr>
    <p:cSldViewPr>
      <p:cViewPr varScale="1">
        <p:scale>
          <a:sx n="105" d="100"/>
          <a:sy n="105" d="100"/>
        </p:scale>
        <p:origin x="180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50665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94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049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2755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282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9532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8507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664949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095634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297486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08193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52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6543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622659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870980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746635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645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pPr/>
              <a:t>02.05.2024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17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ransition spd="slow">
    <p:pull/>
  </p:transition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00" cy="107721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День Возрождения  </a:t>
            </a:r>
          </a:p>
          <a:p>
            <a:pPr algn="ctr"/>
            <a:r>
              <a:rPr lang="ru-RU" sz="32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</a:rPr>
              <a:t>Карачаевского народа </a:t>
            </a:r>
          </a:p>
        </p:txBody>
      </p:sp>
      <p:pic>
        <p:nvPicPr>
          <p:cNvPr id="4098" name="Picture 2" descr="http://www.riakchr.ru/wp-content/uploads/2015/04/Den-vozrozhdeniya-karachaevskogo-naro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7793802" cy="51435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sp>
        <p:nvSpPr>
          <p:cNvPr id="49154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300" y="876271"/>
            <a:ext cx="4111934" cy="2984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6F2708-1CD3-1E8B-536A-5C355F0171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768" y="3407272"/>
            <a:ext cx="4179391" cy="306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2.infourok.ru/uploads/ex/0147/000865b6-60b55390/hello_html_4a0e2c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3888" y="1535036"/>
            <a:ext cx="5295532" cy="392599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71472" y="1571612"/>
            <a:ext cx="2848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67 лет со Дня Возрождения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карачаевского народа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свою историческую Родину.</a:t>
            </a:r>
            <a:endParaRPr lang="ru-RU" sz="3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42852"/>
            <a:ext cx="8786842" cy="175432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67 лет со Дня Возрождения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карачаевского народа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свою историческую Родину.</a:t>
            </a:r>
            <a:endParaRPr lang="ru-RU" sz="36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428596" y="2071678"/>
            <a:ext cx="414340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Последствия этой страшной трагедии карачаевский народ и другие репрессированные народы будут ощущать всегда,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сколько бы лет ни прошло. Народ выстоял в нечеловеческих условиях спец поселений и сохранил свое главное богатство — национальное достоинство, язык и культуру».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http://www.kchr.ru/upload/iblock/097/1Y4A2434-00.jpg"/>
          <p:cNvPicPr>
            <a:picLocks noChangeAspect="1" noChangeArrowheads="1"/>
          </p:cNvPicPr>
          <p:nvPr/>
        </p:nvPicPr>
        <p:blipFill rotWithShape="1">
          <a:blip r:embed="rId2"/>
          <a:srcRect l="39938" r="10938"/>
          <a:stretch/>
        </p:blipFill>
        <p:spPr bwMode="auto">
          <a:xfrm>
            <a:off x="5148064" y="2000240"/>
            <a:ext cx="3710183" cy="3516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556792"/>
            <a:ext cx="3960440" cy="4222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DAC3F4B-DC58-0F97-5D45-05571C0DC9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97" r="22418"/>
          <a:stretch/>
        </p:blipFill>
        <p:spPr>
          <a:xfrm>
            <a:off x="4587952" y="1556792"/>
            <a:ext cx="3874883" cy="422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8604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</a:t>
            </a:r>
            <a:r>
              <a:rPr lang="ru-RU" sz="28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народа </a:t>
            </a:r>
          </a:p>
        </p:txBody>
      </p:sp>
      <p:pic>
        <p:nvPicPr>
          <p:cNvPr id="5" name="Picture 2" descr="http://politrussia.com/upload/iblock/3db/3dbfc4f8789224746098cb977271719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9228" y="1357299"/>
            <a:ext cx="3653143" cy="235973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5536" y="5949280"/>
            <a:ext cx="7347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solidFill>
                  <a:srgbClr val="002060"/>
                </a:solidFill>
              </a:rPr>
              <a:t>Карачаевцы на родной земле, 1956г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2" name="Объект 6">
            <a:extLst>
              <a:ext uri="{FF2B5EF4-FFF2-40B4-BE49-F238E27FC236}">
                <a16:creationId xmlns:a16="http://schemas.microsoft.com/office/drawing/2014/main" id="{436703BE-09FD-442B-566B-32EB65C3E4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3284984"/>
            <a:ext cx="3528392" cy="2563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8604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pic>
        <p:nvPicPr>
          <p:cNvPr id="46082" name="Picture 2" descr="https://storage.surfingbird.ru/s/16/12/21/16/r1_zuaKf668d_500_a8de17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001" y="1052736"/>
            <a:ext cx="4395837" cy="3024336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071633-F0FF-10D8-6D66-BFF6FFF1F3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164" y="3655760"/>
            <a:ext cx="4241641" cy="277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sp>
        <p:nvSpPr>
          <p:cNvPr id="49154" name="AutoShape 2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https://topblognews.ru/wp-content/uploads/2016/05/14261582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60273" y="3478208"/>
            <a:ext cx="4540664" cy="2808312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9F83CE-CB18-9584-AF50-97E6CA83A0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0" r="1701"/>
          <a:stretch/>
        </p:blipFill>
        <p:spPr>
          <a:xfrm>
            <a:off x="1043608" y="1196752"/>
            <a:ext cx="293365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pic>
        <p:nvPicPr>
          <p:cNvPr id="37890" name="Picture 2" descr="http://www.elbrusoid.org/upload/articles/rodivshnavisma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73096" y="3356992"/>
            <a:ext cx="4191680" cy="2808312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CE54A6-A16F-F01F-E4DF-EB702B4E02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9950" r="27551" b="24401"/>
          <a:stretch/>
        </p:blipFill>
        <p:spPr>
          <a:xfrm>
            <a:off x="338457" y="1124744"/>
            <a:ext cx="4032448" cy="2968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8572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День Возрождения  Карачаевского  народа </a:t>
            </a:r>
          </a:p>
        </p:txBody>
      </p:sp>
      <p:pic>
        <p:nvPicPr>
          <p:cNvPr id="29698" name="Picture 2" descr="http://glava.kbr.ru/images/thumbs/900/images/2016/05/%D0%94%D0%B5%D0%BD%D1%8C_%D0%B2%D0%BE%D0%B7%D1%80%D0%BE%D0%B6%D0%B4%D0%B5%D0%BD%D0%B8%D1%8F_%D0%BA%D0%B0%D1%80%D0%B0%D1%87%D0%B0%D0%B5%D0%B2%D1%81%D0%BA%D0%BE%D0%B3%D0%BE_%D0%BD%D0%B0%D1%80%D0%BE%D0%B4%D0%B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60032" y="3717032"/>
            <a:ext cx="3922583" cy="2736304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A0417C-54BE-B9DF-94E0-7202EDD1C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80728"/>
            <a:ext cx="3944377" cy="304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197197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770</TotalTime>
  <Words>107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хорошо и что такое плохо?</dc:title>
  <dc:creator>Алена Геннадьевна</dc:creator>
  <cp:lastModifiedBy>Рамазан</cp:lastModifiedBy>
  <cp:revision>76</cp:revision>
  <dcterms:created xsi:type="dcterms:W3CDTF">2011-12-21T15:21:09Z</dcterms:created>
  <dcterms:modified xsi:type="dcterms:W3CDTF">2024-05-02T12:16:42Z</dcterms:modified>
</cp:coreProperties>
</file>